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D7BB-8DDC-4B62-92CD-9DF9017CF8E6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9CEE-CC3B-470B-8B65-297B218A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1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D7BB-8DDC-4B62-92CD-9DF9017CF8E6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9CEE-CC3B-470B-8B65-297B218A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8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D7BB-8DDC-4B62-92CD-9DF9017CF8E6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9CEE-CC3B-470B-8B65-297B218A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8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D7BB-8DDC-4B62-92CD-9DF9017CF8E6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9CEE-CC3B-470B-8B65-297B218A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5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D7BB-8DDC-4B62-92CD-9DF9017CF8E6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9CEE-CC3B-470B-8B65-297B218A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3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D7BB-8DDC-4B62-92CD-9DF9017CF8E6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9CEE-CC3B-470B-8B65-297B218A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5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D7BB-8DDC-4B62-92CD-9DF9017CF8E6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9CEE-CC3B-470B-8B65-297B218A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6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D7BB-8DDC-4B62-92CD-9DF9017CF8E6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9CEE-CC3B-470B-8B65-297B218A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9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D7BB-8DDC-4B62-92CD-9DF9017CF8E6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9CEE-CC3B-470B-8B65-297B218A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3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D7BB-8DDC-4B62-92CD-9DF9017CF8E6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9CEE-CC3B-470B-8B65-297B218A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8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D7BB-8DDC-4B62-92CD-9DF9017CF8E6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9CEE-CC3B-470B-8B65-297B218A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2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DD7BB-8DDC-4B62-92CD-9DF9017CF8E6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99CEE-CC3B-470B-8B65-297B218A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0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07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24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Dr-soltanpour</dc:creator>
  <cp:lastModifiedBy>Dr-soltanpour</cp:lastModifiedBy>
  <cp:revision>1</cp:revision>
  <dcterms:created xsi:type="dcterms:W3CDTF">2023-07-20T09:25:51Z</dcterms:created>
  <dcterms:modified xsi:type="dcterms:W3CDTF">2023-07-20T09:26:09Z</dcterms:modified>
</cp:coreProperties>
</file>